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2" r:id="rId9"/>
    <p:sldId id="263" r:id="rId10"/>
    <p:sldId id="270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85" r:id="rId20"/>
    <p:sldId id="276" r:id="rId21"/>
    <p:sldId id="274" r:id="rId22"/>
    <p:sldId id="275" r:id="rId23"/>
    <p:sldId id="277" r:id="rId24"/>
    <p:sldId id="278" r:id="rId25"/>
    <p:sldId id="279" r:id="rId26"/>
    <p:sldId id="280" r:id="rId27"/>
    <p:sldId id="281" r:id="rId28"/>
    <p:sldId id="28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176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abecklas/fifa-world-cup/dat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solidFill>
                  <a:schemeClr val="tx2"/>
                </a:solidFill>
              </a:rPr>
              <a:t>FIFA World Cup Analysis using Azure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comprehensive analysis using Azure Data Factory, Databricks, Synapse, and Power BI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Stage 3: Data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Using Service Principal in Databricks</a:t>
            </a:r>
          </a:p>
          <a:p>
            <a:r>
              <a:t>Accessing Storage Account and Raw Data</a:t>
            </a:r>
          </a:p>
          <a:p>
            <a:r>
              <a:t>Transforming Data and Storing in Final Data Container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dirty="0"/>
          </a:p>
        </p:txBody>
      </p:sp>
      <p:pic>
        <p:nvPicPr>
          <p:cNvPr id="3" name="Picture 2" descr="Screenshot 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49" y="1502228"/>
            <a:ext cx="7923751" cy="38535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dirty="0"/>
          </a:p>
        </p:txBody>
      </p:sp>
      <p:pic>
        <p:nvPicPr>
          <p:cNvPr id="3" name="Picture 2" descr="Screenshot 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36" y="1572016"/>
            <a:ext cx="8415127" cy="40925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dirty="0"/>
          </a:p>
        </p:txBody>
      </p:sp>
      <p:pic>
        <p:nvPicPr>
          <p:cNvPr id="3" name="Picture 2" descr="Screenshot 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7" y="1555667"/>
            <a:ext cx="7703986" cy="37466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dirty="0"/>
          </a:p>
        </p:txBody>
      </p:sp>
      <p:pic>
        <p:nvPicPr>
          <p:cNvPr id="3" name="Picture 2" descr="Screenshot 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46" y="1620982"/>
            <a:ext cx="7801658" cy="379416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dirty="0"/>
          </a:p>
        </p:txBody>
      </p:sp>
      <p:pic>
        <p:nvPicPr>
          <p:cNvPr id="3" name="Picture 2" descr="Screenshot 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06" y="1810987"/>
            <a:ext cx="7972588" cy="387729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3: Data Transformation</a:t>
            </a:r>
          </a:p>
        </p:txBody>
      </p:sp>
      <p:pic>
        <p:nvPicPr>
          <p:cNvPr id="3" name="Picture 2" descr="Screenshot 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43" y="1810987"/>
            <a:ext cx="7874913" cy="382979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3: Data Transformation</a:t>
            </a:r>
          </a:p>
        </p:txBody>
      </p:sp>
      <p:pic>
        <p:nvPicPr>
          <p:cNvPr id="3" name="Picture 2" descr="Screenshot 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559" y="1834738"/>
            <a:ext cx="7777241" cy="378229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Stage 3: Data Transformation</a:t>
            </a:r>
          </a:p>
        </p:txBody>
      </p:sp>
      <p:pic>
        <p:nvPicPr>
          <p:cNvPr id="3" name="Picture 2" descr="Screenshot 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72017"/>
            <a:ext cx="8317452" cy="404501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3B02-16B9-F18F-3697-F62D2D8B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3: Data Transformation</a:t>
            </a:r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877815B-1B82-B13F-92F4-E9014ED38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61387"/>
            <a:ext cx="8459955" cy="411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0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Project Title: </a:t>
            </a:r>
            <a:r>
              <a:rPr dirty="0"/>
              <a:t>FIFA World Cup Analysis using Azure</a:t>
            </a:r>
          </a:p>
          <a:p>
            <a:r>
              <a:rPr b="1" dirty="0"/>
              <a:t>Tools and Technologies</a:t>
            </a:r>
            <a:r>
              <a:rPr lang="en-CA" b="1" dirty="0"/>
              <a:t>:</a:t>
            </a:r>
            <a:r>
              <a:rPr b="1" dirty="0"/>
              <a:t> </a:t>
            </a:r>
            <a:r>
              <a:rPr dirty="0"/>
              <a:t>(Azure Data Factory, Databricks, Synapse, Power BI, etc.)</a:t>
            </a:r>
            <a:endParaRPr lang="en-CA" dirty="0"/>
          </a:p>
          <a:p>
            <a:r>
              <a:rPr lang="en-CA" b="1" dirty="0"/>
              <a:t>Database Reference: </a:t>
            </a:r>
            <a:r>
              <a:rPr lang="en-CA" dirty="0">
                <a:hlinkClick r:id="rId2"/>
              </a:rPr>
              <a:t>Kaggle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Stage 4: Data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Creating Synapse and Serverless Pool</a:t>
            </a:r>
          </a:p>
          <a:p>
            <a:r>
              <a:t>Setting Up Linked Service to SQL Database</a:t>
            </a:r>
          </a:p>
          <a:p>
            <a:r>
              <a:t>Dynamic View Creation Using Pipeline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4: Data Modeling</a:t>
            </a:r>
            <a:endParaRPr dirty="0"/>
          </a:p>
        </p:txBody>
      </p:sp>
      <p:pic>
        <p:nvPicPr>
          <p:cNvPr id="3" name="Picture 2" descr="Screenshot 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24" y="1417638"/>
            <a:ext cx="8170942" cy="3973759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4: Data Modeling</a:t>
            </a:r>
            <a:endParaRPr dirty="0"/>
          </a:p>
        </p:txBody>
      </p:sp>
      <p:pic>
        <p:nvPicPr>
          <p:cNvPr id="3" name="Picture 2" descr="Screenshot 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7"/>
            <a:ext cx="8390708" cy="408063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4: Data Modeling</a:t>
            </a:r>
          </a:p>
        </p:txBody>
      </p:sp>
      <p:pic>
        <p:nvPicPr>
          <p:cNvPr id="3" name="Picture 2" descr="Screenshot 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34" y="1417638"/>
            <a:ext cx="8561637" cy="41637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4: Data Modeling</a:t>
            </a:r>
          </a:p>
        </p:txBody>
      </p:sp>
      <p:pic>
        <p:nvPicPr>
          <p:cNvPr id="3" name="Picture 2" descr="Screenshot 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85" y="1417637"/>
            <a:ext cx="8317452" cy="4045011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4: Data Modeling</a:t>
            </a:r>
          </a:p>
        </p:txBody>
      </p:sp>
      <p:pic>
        <p:nvPicPr>
          <p:cNvPr id="3" name="Picture 2" descr="Screenshot 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07" y="1417638"/>
            <a:ext cx="8512800" cy="414001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5: 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Analyzing Data Using Power BI</a:t>
            </a:r>
          </a:p>
          <a:p>
            <a:r>
              <a:t>Overview of Created Charts and Insights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5: Data Visualization</a:t>
            </a: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2A2B7961-9E8F-37FB-F140-3FA707B50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82" y="1292762"/>
            <a:ext cx="8873836" cy="492990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This project successfully utilized Azure’s powerful suite of tools to analyze FIFA World Cup data. Key achievements include: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b="1" dirty="0"/>
              <a:t>Efficient Data Pipeline:</a:t>
            </a:r>
            <a:r>
              <a:rPr lang="en-CA" dirty="0"/>
              <a:t> Automated data ingestion, transformation, and modeling using Azure Data Factory, Databricks, and Synapse.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b="1" dirty="0"/>
              <a:t>Secure Data Management:</a:t>
            </a:r>
            <a:r>
              <a:rPr lang="en-CA" dirty="0"/>
              <a:t> Ensured data security with Azure Key Vault.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b="1" dirty="0"/>
              <a:t>Insightful Visualizations:</a:t>
            </a:r>
            <a:r>
              <a:rPr lang="en-CA" dirty="0"/>
              <a:t> Generated meaningful insights through Power BI dashboards, highlighting key trends in World Cup history.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1: Data Ingestion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Creating a Pipeline in Data Factory</a:t>
            </a:r>
          </a:p>
          <a:p>
            <a:r>
              <a:t>Activities: Lookup and For Each</a:t>
            </a:r>
          </a:p>
          <a:p>
            <a:r>
              <a:t>Data Flow: From GitHub to Data Lake Gen 2 Storage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1: Data Ingestion</a:t>
            </a:r>
          </a:p>
        </p:txBody>
      </p:sp>
      <p:pic>
        <p:nvPicPr>
          <p:cNvPr id="3" name="Picture 2" descr="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79" y="1692234"/>
            <a:ext cx="7777241" cy="37822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1: Data Ingestion</a:t>
            </a:r>
          </a:p>
        </p:txBody>
      </p:sp>
      <p:pic>
        <p:nvPicPr>
          <p:cNvPr id="3" name="Picture 2" descr="Screenshot 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88" y="1668483"/>
            <a:ext cx="7752823" cy="37704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Stage 1: Data Ingestion</a:t>
            </a:r>
          </a:p>
        </p:txBody>
      </p:sp>
      <p:pic>
        <p:nvPicPr>
          <p:cNvPr id="3" name="Picture 2" descr="Screenshot 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99" y="1644732"/>
            <a:ext cx="7728403" cy="37585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Stage 2: Security and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Creating a Service Principal &amp; App Registration</a:t>
            </a:r>
          </a:p>
          <a:p>
            <a:r>
              <a:rPr dirty="0"/>
              <a:t>Registering Secret Key</a:t>
            </a:r>
            <a:r>
              <a:rPr lang="en-CA" dirty="0"/>
              <a:t> </a:t>
            </a:r>
          </a:p>
          <a:p>
            <a:r>
              <a:rPr lang="en-CA" dirty="0"/>
              <a:t>Storing Secrets in Key Vault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2: Security and Configuration</a:t>
            </a:r>
            <a:endParaRPr dirty="0"/>
          </a:p>
        </p:txBody>
      </p:sp>
      <p:pic>
        <p:nvPicPr>
          <p:cNvPr id="3" name="Picture 2" descr="Screenshot 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43" y="2024743"/>
            <a:ext cx="7874913" cy="38297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Stage 2: Security and Configuration</a:t>
            </a:r>
            <a:endParaRPr dirty="0"/>
          </a:p>
        </p:txBody>
      </p:sp>
      <p:pic>
        <p:nvPicPr>
          <p:cNvPr id="3" name="Picture 2" descr="Screenshot 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98" y="1870364"/>
            <a:ext cx="7728403" cy="37585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340</Words>
  <Application>Microsoft Macintosh PowerPoint</Application>
  <PresentationFormat>On-screen Show (4:3)</PresentationFormat>
  <Paragraphs>50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FIFA World Cup Analysis using Azure</vt:lpstr>
      <vt:lpstr>Introduction</vt:lpstr>
      <vt:lpstr>Stage 1: Data Ingestion</vt:lpstr>
      <vt:lpstr>Stage 1: Data Ingestion</vt:lpstr>
      <vt:lpstr>Stage 1: Data Ingestion</vt:lpstr>
      <vt:lpstr>Stage 1: Data Ingestion</vt:lpstr>
      <vt:lpstr>Stage 2: Security and Configuration</vt:lpstr>
      <vt:lpstr>Stage 2: Security and Configuration</vt:lpstr>
      <vt:lpstr>Stage 2: Security and Configuration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3: Data Transformation</vt:lpstr>
      <vt:lpstr>Stage 4: Data Modeling</vt:lpstr>
      <vt:lpstr>Stage 4: Data Modeling</vt:lpstr>
      <vt:lpstr>Stage 4: Data Modeling</vt:lpstr>
      <vt:lpstr>Stage 4: Data Modeling</vt:lpstr>
      <vt:lpstr>Stage 4: Data Modeling</vt:lpstr>
      <vt:lpstr>Stage 4: Data Modeling</vt:lpstr>
      <vt:lpstr>Stage 5: Data Visualization</vt:lpstr>
      <vt:lpstr>Stage 5: Data Visualization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FIFA World Cup Analysis using Azure</dc:title>
  <dc:subject/>
  <dc:creator/>
  <cp:keywords/>
  <dc:description>generated using python-pptx</dc:description>
  <cp:lastModifiedBy>Rudresh Jitendrabhai Jasani</cp:lastModifiedBy>
  <cp:revision>7</cp:revision>
  <dcterms:created xsi:type="dcterms:W3CDTF">2013-01-27T09:14:16Z</dcterms:created>
  <dcterms:modified xsi:type="dcterms:W3CDTF">2024-08-30T17:49:57Z</dcterms:modified>
  <cp:category/>
</cp:coreProperties>
</file>

<file path=docProps/thumbnail.jpeg>
</file>